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9" r:id="rId2"/>
  </p:sldIdLst>
  <p:sldSz cx="9972675" cy="7019925"/>
  <p:notesSz cx="10020300" cy="1444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C26"/>
    <a:srgbClr val="FAA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1" cy="724980"/>
          </a:xfrm>
          <a:prstGeom prst="rect">
            <a:avLst/>
          </a:prstGeom>
        </p:spPr>
        <p:txBody>
          <a:bodyPr vert="horz" lIns="139813" tIns="69907" rIns="139813" bIns="69907" rtlCol="0"/>
          <a:lstStyle>
            <a:lvl1pPr algn="l">
              <a:defRPr sz="19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5851" y="1"/>
            <a:ext cx="4342131" cy="724980"/>
          </a:xfrm>
          <a:prstGeom prst="rect">
            <a:avLst/>
          </a:prstGeom>
        </p:spPr>
        <p:txBody>
          <a:bodyPr vert="horz" lIns="139813" tIns="69907" rIns="139813" bIns="69907" rtlCol="0"/>
          <a:lstStyle>
            <a:lvl1pPr algn="r">
              <a:defRPr sz="1900"/>
            </a:lvl1pPr>
          </a:lstStyle>
          <a:p>
            <a:fld id="{9CDF7675-1B41-475C-83A3-885E4569E6A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547813" y="1806575"/>
            <a:ext cx="6924675" cy="4875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9813" tIns="69907" rIns="139813" bIns="6990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2031" y="6953786"/>
            <a:ext cx="8016239" cy="5689461"/>
          </a:xfrm>
          <a:prstGeom prst="rect">
            <a:avLst/>
          </a:prstGeom>
        </p:spPr>
        <p:txBody>
          <a:bodyPr vert="horz" lIns="139813" tIns="69907" rIns="139813" bIns="6990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724447"/>
            <a:ext cx="4342131" cy="724979"/>
          </a:xfrm>
          <a:prstGeom prst="rect">
            <a:avLst/>
          </a:prstGeom>
        </p:spPr>
        <p:txBody>
          <a:bodyPr vert="horz" lIns="139813" tIns="69907" rIns="139813" bIns="69907" rtlCol="0" anchor="b"/>
          <a:lstStyle>
            <a:lvl1pPr algn="l">
              <a:defRPr sz="1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5851" y="13724447"/>
            <a:ext cx="4342131" cy="724979"/>
          </a:xfrm>
          <a:prstGeom prst="rect">
            <a:avLst/>
          </a:prstGeom>
        </p:spPr>
        <p:txBody>
          <a:bodyPr vert="horz" lIns="139813" tIns="69907" rIns="139813" bIns="69907" rtlCol="0" anchor="b"/>
          <a:lstStyle>
            <a:lvl1pPr algn="r">
              <a:defRPr sz="1900"/>
            </a:lvl1pPr>
          </a:lstStyle>
          <a:p>
            <a:fld id="{C4E8B922-4FE2-4084-95E5-6526C2383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05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951" y="1148863"/>
            <a:ext cx="8476774" cy="2443974"/>
          </a:xfrm>
        </p:spPr>
        <p:txBody>
          <a:bodyPr anchor="b"/>
          <a:lstStyle>
            <a:lvl1pPr algn="ctr">
              <a:defRPr sz="61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585" y="3687086"/>
            <a:ext cx="7479506" cy="1694856"/>
          </a:xfrm>
        </p:spPr>
        <p:txBody>
          <a:bodyPr/>
          <a:lstStyle>
            <a:lvl1pPr marL="0" indent="0" algn="ctr">
              <a:buNone/>
              <a:defRPr sz="2457"/>
            </a:lvl1pPr>
            <a:lvl2pPr marL="467990" indent="0" algn="ctr">
              <a:buNone/>
              <a:defRPr sz="2047"/>
            </a:lvl2pPr>
            <a:lvl3pPr marL="935980" indent="0" algn="ctr">
              <a:buNone/>
              <a:defRPr sz="1842"/>
            </a:lvl3pPr>
            <a:lvl4pPr marL="1403970" indent="0" algn="ctr">
              <a:buNone/>
              <a:defRPr sz="1638"/>
            </a:lvl4pPr>
            <a:lvl5pPr marL="1871960" indent="0" algn="ctr">
              <a:buNone/>
              <a:defRPr sz="1638"/>
            </a:lvl5pPr>
            <a:lvl6pPr marL="2339950" indent="0" algn="ctr">
              <a:buNone/>
              <a:defRPr sz="1638"/>
            </a:lvl6pPr>
            <a:lvl7pPr marL="2807940" indent="0" algn="ctr">
              <a:buNone/>
              <a:defRPr sz="1638"/>
            </a:lvl7pPr>
            <a:lvl8pPr marL="3275929" indent="0" algn="ctr">
              <a:buNone/>
              <a:defRPr sz="1638"/>
            </a:lvl8pPr>
            <a:lvl9pPr marL="3743919" indent="0" algn="ctr">
              <a:buNone/>
              <a:defRPr sz="1638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D517-0FD0-46A6-A7C5-10DFAA11C87D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0155-E16C-4532-8ABE-791CE4B2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32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D517-0FD0-46A6-A7C5-10DFAA11C87D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0155-E16C-4532-8ABE-791CE4B2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68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6696" y="373746"/>
            <a:ext cx="2150358" cy="59490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373746"/>
            <a:ext cx="6326416" cy="59490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D517-0FD0-46A6-A7C5-10DFAA11C87D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0155-E16C-4532-8ABE-791CE4B2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98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D517-0FD0-46A6-A7C5-10DFAA11C87D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0155-E16C-4532-8ABE-791CE4B2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32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28" y="1750108"/>
            <a:ext cx="8601432" cy="2920093"/>
          </a:xfrm>
        </p:spPr>
        <p:txBody>
          <a:bodyPr anchor="b"/>
          <a:lstStyle>
            <a:lvl1pPr>
              <a:defRPr sz="61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28" y="4697827"/>
            <a:ext cx="8601432" cy="1535608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/>
                </a:solidFill>
              </a:defRPr>
            </a:lvl1pPr>
            <a:lvl2pPr marL="46799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D517-0FD0-46A6-A7C5-10DFAA11C87D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0155-E16C-4532-8ABE-791CE4B2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63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1" y="1868730"/>
            <a:ext cx="4238387" cy="445407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667" y="1868730"/>
            <a:ext cx="4238387" cy="445407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D517-0FD0-46A6-A7C5-10DFAA11C87D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0155-E16C-4532-8ABE-791CE4B2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67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920" y="373748"/>
            <a:ext cx="8601432" cy="13568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922" y="1720857"/>
            <a:ext cx="4218908" cy="843365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922" y="2564223"/>
            <a:ext cx="4218908" cy="37715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8667" y="1720857"/>
            <a:ext cx="4239686" cy="843365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8667" y="2564223"/>
            <a:ext cx="4239686" cy="37715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D517-0FD0-46A6-A7C5-10DFAA11C87D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0155-E16C-4532-8ABE-791CE4B2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7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D517-0FD0-46A6-A7C5-10DFAA11C87D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0155-E16C-4532-8ABE-791CE4B2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36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D517-0FD0-46A6-A7C5-10DFAA11C87D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0155-E16C-4532-8ABE-791CE4B2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67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920" y="467995"/>
            <a:ext cx="3216447" cy="163798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686" y="1010741"/>
            <a:ext cx="5048667" cy="4988697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920" y="2105977"/>
            <a:ext cx="3216447" cy="3901584"/>
          </a:xfrm>
        </p:spPr>
        <p:txBody>
          <a:bodyPr/>
          <a:lstStyle>
            <a:lvl1pPr marL="0" indent="0">
              <a:buNone/>
              <a:defRPr sz="1638"/>
            </a:lvl1pPr>
            <a:lvl2pPr marL="467990" indent="0">
              <a:buNone/>
              <a:defRPr sz="1433"/>
            </a:lvl2pPr>
            <a:lvl3pPr marL="935980" indent="0">
              <a:buNone/>
              <a:defRPr sz="1228"/>
            </a:lvl3pPr>
            <a:lvl4pPr marL="1403970" indent="0">
              <a:buNone/>
              <a:defRPr sz="1024"/>
            </a:lvl4pPr>
            <a:lvl5pPr marL="1871960" indent="0">
              <a:buNone/>
              <a:defRPr sz="1024"/>
            </a:lvl5pPr>
            <a:lvl6pPr marL="2339950" indent="0">
              <a:buNone/>
              <a:defRPr sz="1024"/>
            </a:lvl6pPr>
            <a:lvl7pPr marL="2807940" indent="0">
              <a:buNone/>
              <a:defRPr sz="1024"/>
            </a:lvl7pPr>
            <a:lvl8pPr marL="3275929" indent="0">
              <a:buNone/>
              <a:defRPr sz="1024"/>
            </a:lvl8pPr>
            <a:lvl9pPr marL="3743919" indent="0">
              <a:buNone/>
              <a:defRPr sz="102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D517-0FD0-46A6-A7C5-10DFAA11C87D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0155-E16C-4532-8ABE-791CE4B2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71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920" y="467995"/>
            <a:ext cx="3216447" cy="163798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9686" y="1010741"/>
            <a:ext cx="5048667" cy="4988697"/>
          </a:xfrm>
        </p:spPr>
        <p:txBody>
          <a:bodyPr anchor="t"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920" y="2105977"/>
            <a:ext cx="3216447" cy="3901584"/>
          </a:xfrm>
        </p:spPr>
        <p:txBody>
          <a:bodyPr/>
          <a:lstStyle>
            <a:lvl1pPr marL="0" indent="0">
              <a:buNone/>
              <a:defRPr sz="1638"/>
            </a:lvl1pPr>
            <a:lvl2pPr marL="467990" indent="0">
              <a:buNone/>
              <a:defRPr sz="1433"/>
            </a:lvl2pPr>
            <a:lvl3pPr marL="935980" indent="0">
              <a:buNone/>
              <a:defRPr sz="1228"/>
            </a:lvl3pPr>
            <a:lvl4pPr marL="1403970" indent="0">
              <a:buNone/>
              <a:defRPr sz="1024"/>
            </a:lvl4pPr>
            <a:lvl5pPr marL="1871960" indent="0">
              <a:buNone/>
              <a:defRPr sz="1024"/>
            </a:lvl5pPr>
            <a:lvl6pPr marL="2339950" indent="0">
              <a:buNone/>
              <a:defRPr sz="1024"/>
            </a:lvl6pPr>
            <a:lvl7pPr marL="2807940" indent="0">
              <a:buNone/>
              <a:defRPr sz="1024"/>
            </a:lvl7pPr>
            <a:lvl8pPr marL="3275929" indent="0">
              <a:buNone/>
              <a:defRPr sz="1024"/>
            </a:lvl8pPr>
            <a:lvl9pPr marL="3743919" indent="0">
              <a:buNone/>
              <a:defRPr sz="102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D517-0FD0-46A6-A7C5-10DFAA11C87D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0155-E16C-4532-8ABE-791CE4B2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99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2" y="373748"/>
            <a:ext cx="8601432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1868730"/>
            <a:ext cx="8601432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621" y="6506432"/>
            <a:ext cx="2243852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D517-0FD0-46A6-A7C5-10DFAA11C87D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3449" y="6506432"/>
            <a:ext cx="3365778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3202" y="6506432"/>
            <a:ext cx="2243852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10155-E16C-4532-8ABE-791CE4B27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79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35980" rtl="0" eaLnBrk="1" latinLnBrk="0" hangingPunct="1">
        <a:lnSpc>
          <a:spcPct val="90000"/>
        </a:lnSpc>
        <a:spcBef>
          <a:spcPct val="0"/>
        </a:spcBef>
        <a:buNone/>
        <a:defRPr kumimoji="1"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995" indent="-233995" algn="l" defTabSz="93598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kumimoji="1" sz="2866" kern="1200">
          <a:solidFill>
            <a:schemeClr val="tx1"/>
          </a:solidFill>
          <a:latin typeface="+mn-lt"/>
          <a:ea typeface="+mn-ea"/>
          <a:cs typeface="+mn-cs"/>
        </a:defRPr>
      </a:lvl1pPr>
      <a:lvl2pPr marL="70198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204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EF4199D5-71EE-F943-3703-758927056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" b="99217" l="2453" r="98576">
                        <a14:foregroundMark x1="4826" y1="13311" x2="4826" y2="13311"/>
                        <a14:foregroundMark x1="4826" y1="13311" x2="85601" y2="6152"/>
                        <a14:foregroundMark x1="85601" y1="6152" x2="67089" y2="6152"/>
                        <a14:foregroundMark x1="7674" y1="31879" x2="2453" y2="50447"/>
                        <a14:foregroundMark x1="2453" y1="50447" x2="5063" y2="86913"/>
                        <a14:foregroundMark x1="5063" y1="86913" x2="11551" y2="87808"/>
                        <a14:foregroundMark x1="4035" y1="112" x2="2848" y2="98098"/>
                        <a14:foregroundMark x1="3639" y1="97875" x2="78323" y2="88367"/>
                        <a14:foregroundMark x1="78323" y1="88367" x2="96123" y2="88367"/>
                        <a14:foregroundMark x1="98576" y1="88143" x2="92959" y2="2685"/>
                        <a14:foregroundMark x1="12737" y1="88143" x2="67642" y2="88367"/>
                        <a14:foregroundMark x1="8070" y1="48434" x2="8307" y2="56376"/>
                        <a14:foregroundMark x1="29114" y1="76734" x2="30301" y2="84452"/>
                        <a14:foregroundMark x1="22389" y1="6376" x2="46598" y2="5817"/>
                        <a14:foregroundMark x1="46598" y1="5817" x2="73734" y2="5817"/>
                        <a14:foregroundMark x1="55538" y1="9284" x2="37184" y2="17338"/>
                        <a14:foregroundMark x1="79984" y1="7606" x2="90902" y2="12975"/>
                        <a14:foregroundMark x1="89715" y1="35570" x2="88924" y2="54139"/>
                        <a14:foregroundMark x1="89715" y1="27852" x2="89715" y2="29306"/>
                        <a14:foregroundMark x1="89715" y1="29306" x2="89715" y2="29306"/>
                        <a14:foregroundMark x1="89478" y1="32103" x2="89478" y2="32103"/>
                        <a14:foregroundMark x1="90902" y1="29306" x2="90902" y2="29306"/>
                        <a14:foregroundMark x1="90744" y1="30761" x2="90744" y2="30761"/>
                        <a14:foregroundMark x1="91693" y1="32662" x2="91693" y2="32662"/>
                        <a14:foregroundMark x1="92722" y1="51230" x2="92722" y2="51230"/>
                        <a14:foregroundMark x1="94937" y1="48658" x2="94937" y2="53020"/>
                        <a14:foregroundMark x1="91139" y1="67785" x2="91139" y2="80649"/>
                        <a14:foregroundMark x1="59968" y1="97875" x2="59968" y2="97875"/>
                        <a14:foregroundMark x1="67247" y1="96421" x2="77373" y2="96421"/>
                        <a14:foregroundMark x1="94778" y1="93289" x2="97785" y2="99217"/>
                        <a14:backgroundMark x1="41614" y1="40268" x2="41614" y2="40268"/>
                        <a14:backgroundMark x1="41614" y1="40268" x2="41614" y2="40268"/>
                        <a14:backgroundMark x1="41614" y1="40268" x2="55301" y2="39933"/>
                        <a14:backgroundMark x1="55301" y1="39933" x2="61788" y2="39933"/>
                        <a14:backgroundMark x1="40427" y1="36801" x2="43196" y2="48881"/>
                        <a14:backgroundMark x1="45491" y1="38031" x2="46044" y2="32886"/>
                        <a14:backgroundMark x1="48892" y1="38591" x2="59019" y2="39150"/>
                        <a14:backgroundMark x1="57358" y1="38814" x2="58623" y2="45414"/>
                        <a14:backgroundMark x1="59177" y1="34899" x2="59968" y2="38591"/>
                        <a14:backgroundMark x1="55142" y1="36018" x2="55142" y2="36018"/>
                        <a14:backgroundMark x1="54351" y1="37472" x2="54351" y2="37472"/>
                        <a14:backgroundMark x1="50079" y1="37136" x2="50079" y2="37136"/>
                        <a14:backgroundMark x1="49684" y1="36018" x2="49684" y2="36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53"/>
          <a:stretch/>
        </p:blipFill>
        <p:spPr>
          <a:xfrm>
            <a:off x="-1" y="2561"/>
            <a:ext cx="9972676" cy="701736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08C31A-4556-4D28-2BDB-B199D7907F15}"/>
              </a:ext>
            </a:extLst>
          </p:cNvPr>
          <p:cNvSpPr txBox="1"/>
          <p:nvPr/>
        </p:nvSpPr>
        <p:spPr>
          <a:xfrm>
            <a:off x="2221936" y="406622"/>
            <a:ext cx="6195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令和６年度　親子で学ぶ！</a:t>
            </a:r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エネルギーと創・蓄・省と工作教室</a:t>
            </a:r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～次世代エネルギーキット作り～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2C85445-1FBF-A378-58D5-29B556023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49" y="5993539"/>
            <a:ext cx="519128" cy="48630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A257E5-A33B-14C8-254D-65016E0DD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010">
            <a:off x="492329" y="2539584"/>
            <a:ext cx="1922795" cy="2061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1E89C277-5641-593B-C718-90AC600E3D34}"/>
              </a:ext>
            </a:extLst>
          </p:cNvPr>
          <p:cNvSpPr txBox="1">
            <a:spLocks/>
          </p:cNvSpPr>
          <p:nvPr/>
        </p:nvSpPr>
        <p:spPr>
          <a:xfrm>
            <a:off x="1421964" y="1264564"/>
            <a:ext cx="7423785" cy="2636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019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ソーラーライトをつくろう！</a:t>
            </a:r>
            <a:b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Panasonic</a:t>
            </a:r>
            <a:b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F874CA-C732-4F7D-12C7-730891AE4C2B}"/>
              </a:ext>
            </a:extLst>
          </p:cNvPr>
          <p:cNvSpPr txBox="1"/>
          <p:nvPr/>
        </p:nvSpPr>
        <p:spPr>
          <a:xfrm>
            <a:off x="1446609" y="8076613"/>
            <a:ext cx="713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※</a:t>
            </a:r>
            <a:r>
              <a:rPr kumimoji="1" lang="ja-JP" altLang="en-US" sz="1000" dirty="0"/>
              <a:t>イベントの様子を写真撮影させていただきます。撮影した映像・写真は今後の当イベント開催時、</a:t>
            </a:r>
            <a:r>
              <a:rPr kumimoji="1" lang="en-US" altLang="ja-JP" sz="1000" dirty="0"/>
              <a:t>HP</a:t>
            </a:r>
            <a:r>
              <a:rPr kumimoji="1" lang="ja-JP" altLang="en-US" sz="1000" dirty="0"/>
              <a:t>、</a:t>
            </a:r>
            <a:r>
              <a:rPr kumimoji="1" lang="en-US" altLang="ja-JP" sz="1000" dirty="0"/>
              <a:t>SNS</a:t>
            </a:r>
            <a:r>
              <a:rPr kumimoji="1" lang="ja-JP" altLang="en-US" sz="1000" dirty="0"/>
              <a:t>、イベントの告知等に使用させていただく場合があります。ご了承ください。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7EDC7F50-4BAB-FAE1-3C5C-9D25EEAE909B}"/>
              </a:ext>
            </a:extLst>
          </p:cNvPr>
          <p:cNvSpPr txBox="1">
            <a:spLocks/>
          </p:cNvSpPr>
          <p:nvPr/>
        </p:nvSpPr>
        <p:spPr>
          <a:xfrm>
            <a:off x="1903234" y="2570334"/>
            <a:ext cx="6479127" cy="267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7019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工作教室</a:t>
            </a:r>
            <a:br>
              <a:rPr lang="en-US" altLang="ja-JP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12137569-21E3-BCC1-5180-523B4D783050}"/>
              </a:ext>
            </a:extLst>
          </p:cNvPr>
          <p:cNvSpPr txBox="1">
            <a:spLocks/>
          </p:cNvSpPr>
          <p:nvPr/>
        </p:nvSpPr>
        <p:spPr>
          <a:xfrm>
            <a:off x="2540797" y="693790"/>
            <a:ext cx="5564582" cy="206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019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b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57A03897-FA00-1C03-FF33-F780598A6EA3}"/>
              </a:ext>
            </a:extLst>
          </p:cNvPr>
          <p:cNvSpPr txBox="1">
            <a:spLocks/>
          </p:cNvSpPr>
          <p:nvPr/>
        </p:nvSpPr>
        <p:spPr>
          <a:xfrm>
            <a:off x="947823" y="5882885"/>
            <a:ext cx="820117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富山地域づくり協議会「ふらっと」　☎</a:t>
            </a:r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０４７０－５７－３００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✉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tomy_furatt@yahoo.co.jp</a:t>
            </a:r>
            <a:endParaRPr lang="ja-JP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03E9069-F7E0-62BA-0011-CD78520EE6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9" y="5627393"/>
            <a:ext cx="1167306" cy="1167306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7510CD1-6F6A-4A01-3C7E-16137E5CD264}"/>
              </a:ext>
            </a:extLst>
          </p:cNvPr>
          <p:cNvSpPr txBox="1"/>
          <p:nvPr/>
        </p:nvSpPr>
        <p:spPr>
          <a:xfrm>
            <a:off x="18814" y="5096033"/>
            <a:ext cx="173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highlight>
                  <a:srgbClr val="0000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イベントアンケートに</a:t>
            </a:r>
            <a:endParaRPr kumimoji="1" lang="en-US" altLang="ja-JP" sz="1200" b="1" dirty="0">
              <a:solidFill>
                <a:schemeClr val="bg1"/>
              </a:solidFill>
              <a:highlight>
                <a:srgbClr val="0000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highlight>
                  <a:srgbClr val="0000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ご協力ください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1FB9A46-D327-86DA-E885-5F6FEAB3FB98}"/>
              </a:ext>
            </a:extLst>
          </p:cNvPr>
          <p:cNvSpPr txBox="1"/>
          <p:nvPr/>
        </p:nvSpPr>
        <p:spPr>
          <a:xfrm>
            <a:off x="2427422" y="4745889"/>
            <a:ext cx="52419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２０２４・８・２３</a:t>
            </a:r>
            <a:r>
              <a:rPr kumimoji="1"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  <a:r>
              <a:rPr kumimoji="1"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3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6011D714-B8CA-FA9D-D479-5DEA2548C678}"/>
              </a:ext>
            </a:extLst>
          </p:cNvPr>
          <p:cNvSpPr/>
          <p:nvPr/>
        </p:nvSpPr>
        <p:spPr>
          <a:xfrm>
            <a:off x="8247485" y="2124022"/>
            <a:ext cx="1560735" cy="1261883"/>
          </a:xfrm>
          <a:prstGeom prst="wedgeEllipseCallout">
            <a:avLst>
              <a:gd name="adj1" fmla="val 35138"/>
              <a:gd name="adj2" fmla="val 34787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C6D92F3-0AF5-0397-0C18-52EA97136C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89" t="769" r="62654" b="86651"/>
          <a:stretch/>
        </p:blipFill>
        <p:spPr>
          <a:xfrm rot="1027446">
            <a:off x="7357770" y="3937465"/>
            <a:ext cx="2420584" cy="310441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CF5136F-2005-235C-3AD4-4BC5F085886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7736" b="88655"/>
          <a:stretch/>
        </p:blipFill>
        <p:spPr>
          <a:xfrm rot="874262">
            <a:off x="7955245" y="4086576"/>
            <a:ext cx="2061119" cy="46248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DF9CCD-56F0-4156-4DAF-6511B6B8852C}"/>
              </a:ext>
            </a:extLst>
          </p:cNvPr>
          <p:cNvSpPr txBox="1"/>
          <p:nvPr/>
        </p:nvSpPr>
        <p:spPr>
          <a:xfrm>
            <a:off x="7669394" y="4929987"/>
            <a:ext cx="2020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アルミ缶で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クルクルまわる提灯をつくってみよう！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94EAAE0-55B9-1662-EFD5-25614F04E61B}"/>
              </a:ext>
            </a:extLst>
          </p:cNvPr>
          <p:cNvSpPr txBox="1"/>
          <p:nvPr/>
        </p:nvSpPr>
        <p:spPr>
          <a:xfrm>
            <a:off x="8382361" y="2351168"/>
            <a:ext cx="19009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1"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</a:t>
            </a:r>
            <a:endParaRPr kumimoji="1"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kumimoji="1"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endParaRPr kumimoji="1"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2A6D3832-C7CE-90BA-5A0F-0A1C4C77089A}"/>
              </a:ext>
            </a:extLst>
          </p:cNvPr>
          <p:cNvSpPr txBox="1">
            <a:spLocks/>
          </p:cNvSpPr>
          <p:nvPr/>
        </p:nvSpPr>
        <p:spPr>
          <a:xfrm>
            <a:off x="5833992" y="2929765"/>
            <a:ext cx="5936161" cy="2023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019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千葉工業大学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デザイン科学科</a:t>
            </a:r>
            <a:b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DD082E79-B0B8-C1F3-7E86-6E265E9F05FA}"/>
              </a:ext>
            </a:extLst>
          </p:cNvPr>
          <p:cNvSpPr/>
          <p:nvPr/>
        </p:nvSpPr>
        <p:spPr>
          <a:xfrm>
            <a:off x="165693" y="617210"/>
            <a:ext cx="1815799" cy="1393038"/>
          </a:xfrm>
          <a:prstGeom prst="wedgeEllipseCallout">
            <a:avLst>
              <a:gd name="adj1" fmla="val 35138"/>
              <a:gd name="adj2" fmla="val 34787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85D60F2-D0BB-9D9D-F753-892A0E86182C}"/>
              </a:ext>
            </a:extLst>
          </p:cNvPr>
          <p:cNvSpPr txBox="1"/>
          <p:nvPr/>
        </p:nvSpPr>
        <p:spPr>
          <a:xfrm>
            <a:off x="328210" y="839135"/>
            <a:ext cx="190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1"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</a:t>
            </a:r>
            <a:endParaRPr kumimoji="1" lang="en-US" altLang="ja-JP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１３：３０～</a:t>
            </a:r>
            <a:endParaRPr kumimoji="1" lang="ja-JP" altLang="en-US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98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2565</TotalTime>
  <Words>131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HG丸ｺﾞｼｯｸM-PRO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岩井駅構内 美化活動</dc:title>
  <dc:creator>ふらっと 富山</dc:creator>
  <cp:lastModifiedBy>ふらっと 富山</cp:lastModifiedBy>
  <cp:revision>269</cp:revision>
  <cp:lastPrinted>2024-08-21T01:47:48Z</cp:lastPrinted>
  <dcterms:created xsi:type="dcterms:W3CDTF">2024-04-23T06:59:22Z</dcterms:created>
  <dcterms:modified xsi:type="dcterms:W3CDTF">2024-08-21T01:49:57Z</dcterms:modified>
</cp:coreProperties>
</file>