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4"/>
  </p:sldMasterIdLst>
  <p:notesMasterIdLst>
    <p:notesMasterId r:id="rId7"/>
  </p:notesMasterIdLst>
  <p:sldIdLst>
    <p:sldId id="256" r:id="rId5"/>
    <p:sldId id="257" r:id="rId6"/>
  </p:sldIdLst>
  <p:sldSz cx="9906000" cy="6858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8" autoAdjust="0"/>
    <p:restoredTop sz="94660"/>
  </p:normalViewPr>
  <p:slideViewPr>
    <p:cSldViewPr>
      <p:cViewPr varScale="1">
        <p:scale>
          <a:sx n="72" d="100"/>
          <a:sy n="72" d="100"/>
        </p:scale>
        <p:origin x="101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9FFAC04-A8AE-4362-BAC7-3FC46EB446DF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59E2239-7AC6-478C-979D-B0CE4F6FDE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2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30250" y="750888"/>
            <a:ext cx="5427663" cy="375761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E2239-7AC6-478C-979D-B0CE4F6FDEA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4"/>
            <a:ext cx="989609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928659" y="1214425"/>
            <a:ext cx="7971290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928659" y="2708272"/>
            <a:ext cx="7971290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27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82900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1"/>
            <a:ext cx="9906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906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906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4"/>
            <a:ext cx="9906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906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55194" y="4071944"/>
            <a:ext cx="975080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65100" y="4019117"/>
            <a:ext cx="97409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55194" y="3714754"/>
            <a:ext cx="975080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65100" y="3881225"/>
            <a:ext cx="97409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8158334" y="3871494"/>
            <a:ext cx="1670309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28612"/>
            <a:ext cx="89154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1169"/>
            <a:ext cx="89154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14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382900" y="1"/>
            <a:ext cx="4875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500045"/>
            <a:ext cx="2228850" cy="5929352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3519" y="500044"/>
            <a:ext cx="652145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14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382900" y="1"/>
            <a:ext cx="4875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312" y="428604"/>
            <a:ext cx="89154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4312" y="1614477"/>
            <a:ext cx="8915400" cy="4687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14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82899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756" y="26987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22756" y="1176323"/>
            <a:ext cx="84201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14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82900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7351" y="0"/>
            <a:ext cx="9906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876515" y="3871494"/>
            <a:ext cx="1670309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870428" y="5000636"/>
            <a:ext cx="1160868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6328691" y="5857893"/>
            <a:ext cx="265511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8012170" y="4985186"/>
            <a:ext cx="1894702" cy="1818252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893866" y="3871494"/>
            <a:ext cx="1670309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887779" y="5000636"/>
            <a:ext cx="1160868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6346042" y="5857893"/>
            <a:ext cx="265511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312" y="428604"/>
            <a:ext cx="89154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12" y="1600201"/>
            <a:ext cx="437515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27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82900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928678"/>
            <a:ext cx="89154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6"/>
            <a:ext cx="4378590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27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82900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571744"/>
            <a:ext cx="89154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14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82900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14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82900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215" y="719158"/>
            <a:ext cx="352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32685" y="719158"/>
            <a:ext cx="5154221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0215" y="1928804"/>
            <a:ext cx="35295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14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382899" y="0"/>
            <a:ext cx="4875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178" y="4917323"/>
            <a:ext cx="8422772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19095" y="623834"/>
            <a:ext cx="59436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312" y="5429264"/>
            <a:ext cx="8435637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3127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82900" y="1"/>
            <a:ext cx="4875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57700" y="0"/>
            <a:ext cx="15483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3114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19736F-A6C6-4263-8E41-841FA8384F04}" type="datetimeFigureOut">
              <a:rPr kumimoji="1" lang="ja-JP" altLang="en-US" smtClean="0"/>
              <a:pPr/>
              <a:t>2022/5/22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381793" y="2"/>
            <a:ext cx="487564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8358211" y="0"/>
            <a:ext cx="1547789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30137" y="-13"/>
            <a:ext cx="9935279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95300" y="428612"/>
            <a:ext cx="89154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95300" y="1601170"/>
            <a:ext cx="89154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745132" y="5827532"/>
            <a:ext cx="1160868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A6E7F0F-30FA-C40E-99D7-15DF481B9815}"/>
              </a:ext>
            </a:extLst>
          </p:cNvPr>
          <p:cNvSpPr txBox="1"/>
          <p:nvPr/>
        </p:nvSpPr>
        <p:spPr>
          <a:xfrm>
            <a:off x="4890925" y="1712409"/>
            <a:ext cx="5209118" cy="5118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endParaRPr kumimoji="1" lang="en-US" altLang="ja-JP" sz="1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kumimoji="1" lang="ja-JP" alt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</a:t>
            </a:r>
            <a:r>
              <a:rPr kumimoji="1" lang="en-US" altLang="ja-JP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〈</a:t>
            </a:r>
            <a:r>
              <a:rPr kumimoji="1" lang="ja-JP" alt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演者紹介</a:t>
            </a:r>
            <a:r>
              <a:rPr kumimoji="1" lang="en-US" altLang="ja-JP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〉</a:t>
            </a:r>
          </a:p>
          <a:p>
            <a:endParaRPr kumimoji="1" lang="en-US" altLang="ja-JP" sz="10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kumimoji="1" lang="ja-JP" alt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南総亭千桃</a:t>
            </a:r>
            <a:endParaRPr kumimoji="1" lang="en-US" altLang="ja-JP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南房総市落語実技講座修了生。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皆様おなじみ「むろあつみ」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のもう一つの顔。千公の愛弟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子。高座名の「千桃」には、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深い深い意味が</a:t>
            </a:r>
            <a:r>
              <a:rPr lang="en-US" altLang="ja-JP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</a:t>
            </a:r>
            <a:r>
              <a:rPr lang="ja-JP" alt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三龍亭千公</a:t>
            </a:r>
            <a:endParaRPr lang="en-US" altLang="ja-JP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元小学校の教員。富崎小閉校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の年に勤務した。落語家の、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三遊亭圓窓師匠と、講談師の、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神田陽子師匠の弟子。</a:t>
            </a:r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学校、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公民館、福祉施設などで落語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や講談の授業や</a:t>
            </a:r>
            <a:r>
              <a:rPr lang="ja-JP" altLang="en-US" sz="1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講座を開く。</a:t>
            </a:r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2BDF63A3-6352-B23F-89E6-63B1659EC484}"/>
              </a:ext>
            </a:extLst>
          </p:cNvPr>
          <p:cNvSpPr txBox="1">
            <a:spLocks/>
          </p:cNvSpPr>
          <p:nvPr/>
        </p:nvSpPr>
        <p:spPr>
          <a:xfrm>
            <a:off x="0" y="5545939"/>
            <a:ext cx="4953000" cy="131206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/>
        </p:spPr>
        <p:txBody>
          <a:bodyPr vert="horz" lIns="91440" tIns="45720" rIns="91440" bIns="45720" rtlCol="0" anchor="b"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000" dirty="0">
              <a:solidFill>
                <a:srgbClr val="00682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2000" dirty="0">
                <a:solidFill>
                  <a:srgbClr val="00682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600" dirty="0">
                <a:solidFill>
                  <a:srgbClr val="00682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市民提案型まちづくりチャレンジ事業</a:t>
            </a:r>
            <a:br>
              <a:rPr lang="en-US" altLang="ja-JP" sz="54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54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南房総三龍亭</a:t>
            </a:r>
            <a:r>
              <a:rPr lang="en-US" altLang="ja-JP" sz="1800" dirty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PRESENTS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endParaRPr lang="ja-JP" altLang="en-US" sz="1050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9A151AD-6651-C539-7B17-E2A1AA851A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6"/>
            <a:ext cx="4953000" cy="3968316"/>
          </a:xfrm>
          <a:prstGeom prst="rect">
            <a:avLst/>
          </a:prstGeom>
        </p:spPr>
      </p:pic>
      <p:sp>
        <p:nvSpPr>
          <p:cNvPr id="14" name="タイトル 1">
            <a:extLst>
              <a:ext uri="{FF2B5EF4-FFF2-40B4-BE49-F238E27FC236}">
                <a16:creationId xmlns:a16="http://schemas.microsoft.com/office/drawing/2014/main" id="{40590CE1-ED9B-4A92-164E-DFCF2B480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87684"/>
            <a:ext cx="4953000" cy="1167734"/>
          </a:xfrm>
          <a:blipFill>
            <a:blip r:embed="rId5"/>
            <a:tile tx="0" ty="0" sx="100000" sy="100000" flip="none" algn="tl"/>
          </a:blipFill>
          <a:ln>
            <a:solidFill>
              <a:schemeClr val="accent1"/>
            </a:solidFill>
          </a:ln>
          <a:effectLst/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5400" dirty="0">
                <a:solidFill>
                  <a:srgbClr val="00B050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薫風</a:t>
            </a:r>
            <a:r>
              <a:rPr lang="ja-JP" altLang="en-US" sz="5400" dirty="0">
                <a:solidFill>
                  <a:srgbClr val="FFFF00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ひまわり</a:t>
            </a:r>
            <a:r>
              <a:rPr lang="ja-JP" altLang="en-US" sz="5400" dirty="0">
                <a:solidFill>
                  <a:srgbClr val="00B050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寄席</a:t>
            </a:r>
            <a:endParaRPr kumimoji="1" lang="ja-JP" altLang="en-US" sz="5400" dirty="0">
              <a:solidFill>
                <a:srgbClr val="00B050"/>
              </a:solidFill>
              <a:effectLst>
                <a:glow rad="139700">
                  <a:schemeClr val="bg1">
                    <a:alpha val="40000"/>
                  </a:schemeClr>
                </a:glow>
                <a:outerShdw dist="50800" dir="5400000" algn="ctr" rotWithShape="0">
                  <a:schemeClr val="accent1">
                    <a:lumMod val="20000"/>
                    <a:lumOff val="80000"/>
                  </a:scheme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03FC1DD-FB78-DB6E-3976-697F8E8D375E}"/>
              </a:ext>
            </a:extLst>
          </p:cNvPr>
          <p:cNvSpPr/>
          <p:nvPr/>
        </p:nvSpPr>
        <p:spPr>
          <a:xfrm>
            <a:off x="0" y="4855418"/>
            <a:ext cx="4953000" cy="690521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５月３１日（火） </a:t>
            </a: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館山あおぞら日記</a:t>
            </a:r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41077866-09D1-0180-5E9B-363BBB938F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880" y="5805397"/>
            <a:ext cx="917450" cy="86212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0B838F3-E9E9-C6CD-73FA-57961F756B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88" y="-1240"/>
            <a:ext cx="4784971" cy="1740957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6B099BC-7E37-EFCD-151F-52A4B719C967}"/>
              </a:ext>
            </a:extLst>
          </p:cNvPr>
          <p:cNvSpPr txBox="1"/>
          <p:nvPr/>
        </p:nvSpPr>
        <p:spPr>
          <a:xfrm>
            <a:off x="5673080" y="583737"/>
            <a:ext cx="4508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本日は、お招きいただき</a:t>
            </a:r>
            <a:endParaRPr kumimoji="1" lang="en-US" altLang="ja-JP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誠に有難うございます！</a:t>
            </a:r>
            <a:endParaRPr kumimoji="1" lang="en-US" altLang="ja-JP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EF8C629A-CB2E-DD0D-936F-14B71A5D158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509" y="4816509"/>
            <a:ext cx="1378905" cy="176178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4757EDFB-2526-E6F7-04AF-25ABED2279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153" y="4816509"/>
            <a:ext cx="1378906" cy="1751671"/>
          </a:xfrm>
          <a:prstGeom prst="rect">
            <a:avLst/>
          </a:prstGeom>
          <a:effectLst>
            <a:softEdge rad="508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B6FDB073-578F-FD7B-D73F-0F8ECD691CE7}"/>
              </a:ext>
            </a:extLst>
          </p:cNvPr>
          <p:cNvSpPr/>
          <p:nvPr/>
        </p:nvSpPr>
        <p:spPr>
          <a:xfrm>
            <a:off x="3487495" y="0"/>
            <a:ext cx="6418505" cy="685800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F3835E-0D1C-2C2D-867C-DB13088DDD08}"/>
              </a:ext>
            </a:extLst>
          </p:cNvPr>
          <p:cNvSpPr txBox="1"/>
          <p:nvPr/>
        </p:nvSpPr>
        <p:spPr>
          <a:xfrm>
            <a:off x="3635760" y="318169"/>
            <a:ext cx="6309420" cy="6106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本日の番組</a:t>
            </a:r>
            <a:endParaRPr kumimoji="1" lang="en-US" altLang="ja-JP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endParaRPr kumimoji="1" lang="en-US" altLang="ja-JP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endParaRPr kumimoji="1" lang="en-US" altLang="ja-JP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kumimoji="1" lang="ja-JP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一、講談 「芳流閣頂上の一騎打ち」</a:t>
            </a:r>
            <a:endParaRPr kumimoji="1" lang="en-US" altLang="ja-JP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lang="ja-JP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　</a:t>
            </a:r>
            <a:r>
              <a:rPr lang="ja-JP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～</a:t>
            </a:r>
            <a:r>
              <a:rPr kumimoji="1" lang="ja-JP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「南総里見八犬伝」第七話                        </a:t>
            </a:r>
            <a:r>
              <a:rPr kumimoji="1" lang="ja-JP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千公</a:t>
            </a:r>
            <a:endParaRPr kumimoji="1" lang="en-US" altLang="ja-JP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kumimoji="1" lang="ja-JP" altLang="en-US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八犬士の一人犬塚信乃は、献上するはずの名刀村雨丸が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いつ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のまにか鈍刀に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すり替えられた為に、殿様足利成氏の怒りを　　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かい、大立ち回りとなります。　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成氏は、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牢に閉じ込めていた犬飼現八という反骨の家来に、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信乃を捕らえるように命じます。八犬士同士の信乃と現八は、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芳流閣の頂上で利根の濁流を眼下に戦い始めます！</a:t>
            </a:r>
            <a:endParaRPr kumimoji="1" lang="en-US" altLang="ja-JP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kumimoji="1" lang="ja-JP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二、落語 </a:t>
            </a:r>
            <a:r>
              <a:rPr kumimoji="1" lang="en-US" altLang="ja-JP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〈</a:t>
            </a:r>
            <a:r>
              <a:rPr kumimoji="1" lang="ja-JP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小噺</a:t>
            </a:r>
            <a:r>
              <a:rPr kumimoji="1" lang="en-US" altLang="ja-JP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〉</a:t>
            </a:r>
            <a:r>
              <a:rPr kumimoji="1" lang="ja-JP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　　　　　　　千桃</a:t>
            </a:r>
            <a:endParaRPr kumimoji="1" lang="en-US" altLang="ja-JP" sz="28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lang="ja-JP" altLang="en-US" sz="1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　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実技講座で培った落語の腕を小噺で披露致します。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二人の人物の会話で展開されていく「落語のキホン」の面白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さと演者の「体を張った熱演」をどうぞお楽しみください。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三、落語 「</a:t>
            </a:r>
            <a:r>
              <a:rPr lang="ja-JP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天狗裁き</a:t>
            </a:r>
            <a:r>
              <a:rPr kumimoji="1" lang="ja-JP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」　　　　　　千公</a:t>
            </a:r>
            <a:endParaRPr kumimoji="1" lang="en-US" altLang="ja-JP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ある昼下がり。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八五郎が居眠りをして目を覚ましますと、お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かみさんが「どんな夢見たの？」と訊いて来る。「夢なんか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見てない」と答えるとそんなはずはないとおかみさんが言い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張る。それで始まった夫婦喧嘩が、その後でとんでもないス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トーリーに発展していきます。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kumimoji="1" lang="en-US" altLang="ja-JP" sz="1600" dirty="0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6518FF-9647-AC52-FAAE-DD7072870521}"/>
              </a:ext>
            </a:extLst>
          </p:cNvPr>
          <p:cNvSpPr txBox="1"/>
          <p:nvPr/>
        </p:nvSpPr>
        <p:spPr>
          <a:xfrm>
            <a:off x="-457668" y="937909"/>
            <a:ext cx="3877985" cy="60826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　　　　　</a:t>
            </a:r>
            <a:r>
              <a:rPr lang="ja-JP" altLang="en-US" sz="1400" dirty="0">
                <a:solidFill>
                  <a:srgbClr val="C00000"/>
                </a:solidFill>
              </a:rPr>
              <a:t>立身出世を願い名刀村雨丸を託す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en-US" altLang="ja-JP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×</a:t>
            </a:r>
            <a:r>
              <a:rPr kumimoji="1" lang="ja-JP" altLang="en-US" sz="2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犬塚番作</a:t>
            </a:r>
            <a:r>
              <a:rPr kumimoji="1" lang="ja-JP" altLang="en-US" sz="2400" dirty="0"/>
              <a:t>　　　　　　　　　</a:t>
            </a:r>
            <a:r>
              <a:rPr kumimoji="1" lang="ja-JP" altLang="en-US" sz="2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犬塚信乃</a:t>
            </a:r>
            <a:endParaRPr kumimoji="1" lang="en-US" altLang="ja-JP" sz="2400" dirty="0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lang="en-US" altLang="ja-JP" sz="2400" dirty="0"/>
              <a:t> </a:t>
            </a:r>
          </a:p>
          <a:p>
            <a:endParaRPr lang="en-US" altLang="ja-JP" sz="2400" dirty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大塚蟇六</a:t>
            </a:r>
            <a:r>
              <a:rPr kumimoji="1" lang="ja-JP" altLang="en-US" sz="2400" dirty="0"/>
              <a:t>　　　　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lang="ja-JP" altLang="en-US" sz="20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古河公方</a:t>
            </a:r>
            <a:r>
              <a:rPr lang="ja-JP" altLang="en-US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　　</a:t>
            </a:r>
            <a:endParaRPr lang="en-US" altLang="ja-JP" dirty="0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lang="ja-JP" altLang="en-US" sz="2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足利成氏</a:t>
            </a:r>
            <a:r>
              <a:rPr lang="ja-JP" altLang="en-US" sz="1400" dirty="0"/>
              <a:t>　　　　　　　　　　　　　　　　　 </a:t>
            </a:r>
            <a:r>
              <a:rPr lang="ja-JP" altLang="en-US" sz="2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犬飼現八</a:t>
            </a:r>
            <a:endParaRPr lang="en-US" altLang="ja-JP" sz="1400" dirty="0">
              <a:solidFill>
                <a:srgbClr val="C00000"/>
              </a:solidFill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信乃を討ち取れよと牢より出す　</a:t>
            </a:r>
            <a:endParaRPr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</a:t>
            </a:r>
            <a:endParaRPr lang="en-US" altLang="ja-JP" sz="2400" dirty="0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  <a:p>
            <a:r>
              <a:rPr kumimoji="1" lang="ja-JP" altLang="en-US" sz="12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　　　　　　　　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B728C5-9132-3066-7AAD-2444B0BE7213}"/>
              </a:ext>
            </a:extLst>
          </p:cNvPr>
          <p:cNvSpPr txBox="1"/>
          <p:nvPr/>
        </p:nvSpPr>
        <p:spPr>
          <a:xfrm>
            <a:off x="105119" y="286841"/>
            <a:ext cx="3288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芳流閣頂上の一騎打ち</a:t>
            </a:r>
            <a:r>
              <a:rPr kumimoji="1"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江戸勘亭流Ｐ" panose="03000A00000000000000" pitchFamily="66" charset="-128"/>
                <a:ea typeface="江戸勘亭流Ｐ" panose="03000A00000000000000" pitchFamily="66" charset="-128"/>
              </a:rPr>
              <a:t>人物相関図</a:t>
            </a:r>
            <a:endParaRPr kumimoji="1" lang="ja-JP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07FA715F-CED3-1A39-6955-792378EBA4BB}"/>
              </a:ext>
            </a:extLst>
          </p:cNvPr>
          <p:cNvSpPr/>
          <p:nvPr/>
        </p:nvSpPr>
        <p:spPr>
          <a:xfrm flipH="1">
            <a:off x="2714443" y="2674026"/>
            <a:ext cx="207161" cy="2535033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98450485-7DA0-0E39-BE34-548322380F09}"/>
              </a:ext>
            </a:extLst>
          </p:cNvPr>
          <p:cNvSpPr/>
          <p:nvPr/>
        </p:nvSpPr>
        <p:spPr>
          <a:xfrm>
            <a:off x="1796707" y="1282664"/>
            <a:ext cx="772317" cy="260465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59C2E1C8-20C9-7686-C225-99C137861787}"/>
              </a:ext>
            </a:extLst>
          </p:cNvPr>
          <p:cNvSpPr/>
          <p:nvPr/>
        </p:nvSpPr>
        <p:spPr>
          <a:xfrm rot="20460887">
            <a:off x="2009434" y="2462861"/>
            <a:ext cx="279758" cy="2796535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340D2312-04D3-6B58-25F8-66AA80FCC0D9}"/>
              </a:ext>
            </a:extLst>
          </p:cNvPr>
          <p:cNvSpPr/>
          <p:nvPr/>
        </p:nvSpPr>
        <p:spPr>
          <a:xfrm rot="19883564">
            <a:off x="1482476" y="2039653"/>
            <a:ext cx="293462" cy="348931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右 15">
            <a:extLst>
              <a:ext uri="{FF2B5EF4-FFF2-40B4-BE49-F238E27FC236}">
                <a16:creationId xmlns:a16="http://schemas.microsoft.com/office/drawing/2014/main" id="{57A5AB50-AC06-E9FB-8481-EE78705DAED6}"/>
              </a:ext>
            </a:extLst>
          </p:cNvPr>
          <p:cNvSpPr/>
          <p:nvPr/>
        </p:nvSpPr>
        <p:spPr>
          <a:xfrm>
            <a:off x="720468" y="5268728"/>
            <a:ext cx="1930834" cy="306608"/>
          </a:xfrm>
          <a:prstGeom prst="left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B4482D11-CE9D-30C6-5831-AEDC1651FAA6}"/>
              </a:ext>
            </a:extLst>
          </p:cNvPr>
          <p:cNvSpPr/>
          <p:nvPr/>
        </p:nvSpPr>
        <p:spPr>
          <a:xfrm>
            <a:off x="530959" y="2387605"/>
            <a:ext cx="223233" cy="264630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126B631-19BB-4903-F282-B1142E00D411}"/>
              </a:ext>
            </a:extLst>
          </p:cNvPr>
          <p:cNvSpPr txBox="1"/>
          <p:nvPr/>
        </p:nvSpPr>
        <p:spPr>
          <a:xfrm>
            <a:off x="1733931" y="1499438"/>
            <a:ext cx="1163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義理の兄を</a:t>
            </a:r>
            <a:endParaRPr kumimoji="1"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切腹に追い込む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6692A32-FAC0-83D3-E376-92C586976494}"/>
              </a:ext>
            </a:extLst>
          </p:cNvPr>
          <p:cNvSpPr txBox="1"/>
          <p:nvPr/>
        </p:nvSpPr>
        <p:spPr>
          <a:xfrm>
            <a:off x="1831108" y="2614757"/>
            <a:ext cx="10277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叔父</a:t>
            </a:r>
            <a:endParaRPr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村雨丸を</a:t>
            </a:r>
            <a:endParaRPr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偽物に　</a:t>
            </a:r>
            <a:endParaRPr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すり替</a:t>
            </a:r>
            <a:endParaRPr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える</a:t>
            </a:r>
            <a:endParaRPr kumimoji="1" lang="ja-JP" altLang="en-US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06FD2A4-7A8C-EE4A-54C0-CA2240005965}"/>
              </a:ext>
            </a:extLst>
          </p:cNvPr>
          <p:cNvSpPr txBox="1"/>
          <p:nvPr/>
        </p:nvSpPr>
        <p:spPr>
          <a:xfrm>
            <a:off x="910882" y="3634393"/>
            <a:ext cx="966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信乃を</a:t>
            </a:r>
            <a:endParaRPr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暗殺者と</a:t>
            </a:r>
            <a:endParaRPr kumimoji="1"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思い込む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AD71A20-47A3-C49A-3CDC-1C8B36C40EB3}"/>
              </a:ext>
            </a:extLst>
          </p:cNvPr>
          <p:cNvSpPr txBox="1"/>
          <p:nvPr/>
        </p:nvSpPr>
        <p:spPr>
          <a:xfrm>
            <a:off x="860672" y="5575336"/>
            <a:ext cx="1766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八犬士の義兄弟。</a:t>
            </a:r>
            <a:endParaRPr kumimoji="1" lang="en-US" altLang="ja-JP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その事を互いに知らず</a:t>
            </a:r>
            <a:r>
              <a:rPr lang="ja-JP" altLang="en-US" sz="1400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芳流閣頂上で戦う</a:t>
            </a:r>
            <a:endParaRPr kumimoji="1" lang="ja-JP" altLang="en-US" sz="1400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7A7BD52-DB84-ED79-CBEB-FBDC6C44C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133" y="3220436"/>
            <a:ext cx="910581" cy="268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17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>2011-02-25T04:29:00+00:00</IntlLangReviewDate>
    <PrimaryImageGen xmlns="1119c2e5-8fb9-4d5f-baf1-202c530f2c34">true</PrimaryImageGen>
    <TPInstallLocation xmlns="1119c2e5-8fb9-4d5f-baf1-202c530f2c34" xsi:nil="true"/>
    <IntlLangReview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IntlLangReviewer xmlns="1119c2e5-8fb9-4d5f-baf1-202c530f2c34" xsi:nil="true"/>
    <OpenTemplate xmlns="1119c2e5-8fb9-4d5f-baf1-202c530f2c34">true</OpenTemplate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>2011-02-25T04:29:00+00:00</LastModifiedDateTime>
    <LastPublishResultLookup xmlns="1119c2e5-8fb9-4d5f-baf1-202c530f2c34" xsi:nil="true"/>
    <LegacyData xmlns="1119c2e5-8fb9-4d5f-baf1-202c530f2c34" xsi:nil="true"/>
    <TPLaunchHelpLink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SourceTitle xmlns="1119c2e5-8fb9-4d5f-baf1-202c530f2c34" xsi:nil="true"/>
    <HandoffToMSDN xmlns="1119c2e5-8fb9-4d5f-baf1-202c530f2c34">2011-02-25T04:29:00+00:00</HandoffToMSDN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406137</Value>
      <Value>450889</Value>
    </PublishStatusLookup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FAREAST\kaorisat</DisplayName>
        <AccountId>71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ApprovedManual</ApprovalStatus>
    <TPNamespace xmlns="1119c2e5-8fb9-4d5f-baf1-202c530f2c34" xsi:nil="true"/>
    <TemplateTemplateType xmlns="1119c2e5-8fb9-4d5f-baf1-202c530f2c34">PowerPoint Design Template</TemplateTemplateType>
    <UANotes xmlns="1119c2e5-8fb9-4d5f-baf1-202c530f2c34" xsi:nil="true"/>
    <ThumbnailAssetId xmlns="1119c2e5-8fb9-4d5f-baf1-202c530f2c34" xsi:nil="true"/>
    <AssetId xmlns="1119c2e5-8fb9-4d5f-baf1-202c530f2c34">TP102560093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>2011-02-25T04:29:00+00:00</PlannedPubDate>
    <PolicheckWords xmlns="1119c2e5-8fb9-4d5f-baf1-202c530f2c34" xsi:nil="true"/>
    <TPCommandLine xmlns="1119c2e5-8fb9-4d5f-baf1-202c530f2c34" xsi:nil="true"/>
    <CrawlForDependencies xmlns="1119c2e5-8fb9-4d5f-baf1-202c530f2c34">false</CrawlForDependencies>
    <MarketSpecific xmlns="1119c2e5-8fb9-4d5f-baf1-202c530f2c34">false</MarketSpecific>
    <LastHandOff xmlns="1119c2e5-8fb9-4d5f-baf1-202c530f2c34" xsi:nil="true"/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2100-01-01T08:00:00+00:00</AssetExpire>
    <AssetStart xmlns="1119c2e5-8fb9-4d5f-baf1-202c530f2c34">2010-02-25T05:00:00+00:00</AssetStart>
    <TPExecutable xmlns="1119c2e5-8fb9-4d5f-baf1-202c530f2c34" xsi:nil="true"/>
    <FriendlyTitle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>false</LocManualTestRequired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132684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D4EB728C-0BD0-4EB4-99C8-0166E1CE1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B6EF00-4E13-4C34-8BF5-BBF753470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2E304-68EB-4090-A3E8-A5538FB82E69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1119c2e5-8fb9-4d5f-baf1-202c530f2c34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部活・サークルの募集チラシ2</Template>
  <TotalTime>40</TotalTime>
  <Words>468</Words>
  <Application>Microsoft Office PowerPoint</Application>
  <PresentationFormat>A4 210 x 297 mm</PresentationFormat>
  <Paragraphs>71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HGPｺﾞｼｯｸM</vt:lpstr>
      <vt:lpstr>HGP創英角ｺﾞｼｯｸUB</vt:lpstr>
      <vt:lpstr>HGS創英角ﾎﾟｯﾌﾟ体</vt:lpstr>
      <vt:lpstr>HG丸ｺﾞｼｯｸM-PRO</vt:lpstr>
      <vt:lpstr>江戸勘亭流Ｐ</vt:lpstr>
      <vt:lpstr>Calibri</vt:lpstr>
      <vt:lpstr>Corbel</vt:lpstr>
      <vt:lpstr>Wingdings</vt:lpstr>
      <vt:lpstr>みやび</vt:lpstr>
      <vt:lpstr>薫風ひまわり寄席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薫風ひまわり寄席</dc:title>
  <dc:creator>俊之 永島</dc:creator>
  <cp:lastModifiedBy>俊之 永島</cp:lastModifiedBy>
  <cp:revision>3</cp:revision>
  <cp:lastPrinted>2022-05-22T05:38:15Z</cp:lastPrinted>
  <dcterms:created xsi:type="dcterms:W3CDTF">2022-05-22T05:02:58Z</dcterms:created>
  <dcterms:modified xsi:type="dcterms:W3CDTF">2022-05-22T08:18:29Z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